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</p:sldMasterIdLst>
  <p:notesMasterIdLst>
    <p:notesMasterId r:id="rId26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66" r:id="rId22"/>
    <p:sldId id="277" r:id="rId23"/>
    <p:sldId id="279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120C6-854D-F94F-959F-4B1133106BDF}" type="datetimeFigureOut">
              <a:rPr lang="en-US" smtClean="0"/>
              <a:t>3/13/25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EE2D6-4199-5748-A984-C64DE6684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8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17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3E3D5-C9C0-9655-4BB1-0521A5A87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9E711-F796-E5C3-138A-CD93723E5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DC815-51D5-4837-5336-BA4043D75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F9A7E-0E96-F84A-2A65-8800932667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75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DDEAE-07FB-44ED-AE3E-2A82EB3B4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7EFDA-39D5-FE0B-7C5F-809BA77743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A563C-1E8C-F8D3-B210-556FD0B6B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DC13E-D400-C5A7-FF12-B25253DDF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97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5FBBE-C1FD-2D64-58CD-B3B6A75E3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38795F-5736-D7C2-EB50-8B5D1B4D4B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18E566-DBDF-CBB4-1F5B-38110A4F49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CB99D-04FC-C5B9-0863-6E2EA0F18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05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F12AF-438C-AA58-B4B8-BE97EA47C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070EC6-E6C5-50BB-C1BF-C6023485A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05748-A1D6-CFB3-F628-E0831DDFC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8E99F-ACB4-12E4-7270-16B05F790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28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E328D-7F45-C697-633A-93835628C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A2BB1A-6B6A-C9C3-048E-FF1929D9D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1C1B0-8F45-EE38-D3EC-8E3BBD276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1020E-A752-C3CD-ED5A-13A8AD628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67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D5169-1747-A6E9-C362-673682DCD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88D9DD-33EF-3F4E-37A7-41B8AA54D3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C73EBA-4D8D-140F-40ED-42FF39310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B170B-FBA2-CCF8-CB01-3EAE193F6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64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D81DC-B284-A052-1748-38EA91E5D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FC2B27-0BF5-758D-EE05-B8350D0596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CFAF0-B34B-6D3D-7BB5-2A637A3DB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F8CEB-BA8F-4234-F80B-FB9FE6E5BD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1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AC632-D93C-71B3-C8F0-EBB0DBB3C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F64CB6-C560-70F8-2C45-97994FFBF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0F2D1D-5CDD-DDF5-2D2C-02C3E581C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21635-0C87-E09F-2CC6-868E71538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ED6FE-115D-E145-FC1C-F9563211E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133E92-D3AD-B82D-B6F3-6BD26F6A1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5F588C-58B6-9BFF-6879-DB9A9BEFD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2B3E1-BDCB-7632-4574-7B777E08B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51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2A17A-D453-4B93-A17B-38A3AF8F8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8AB731-265A-B2F1-89A6-655651911B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9194F4-A5CD-C318-A4FB-B7FE9E261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B340C-795A-18E5-CFF5-10742035A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72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D1B92-F34D-A74E-AF3D-3843C6BFC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05C052-DD29-59E0-BB25-354E80984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18D670-E0F5-9198-94B1-B559D8540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D1030-062E-8313-F05F-4CF563073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5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73E91-DE92-1510-7188-6C37E8C42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B7130B-7DA4-8C25-7537-220E8B9DB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66F8A-2DCA-4B2F-8FC8-44150E608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EC23-DB0A-84E2-85EF-842CE8515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03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16D97-13DC-5DCA-AC7B-FBF73582F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7E899C-94A1-81CE-B66A-7E3C8FD6A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EB793-64C7-153F-9B64-D32C1B2A3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CF09B-A85A-D89E-E390-994C0DC8B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30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696EC-F945-E1D9-3D58-F5461736A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4728E9-1268-FC36-5BC9-566B3B705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F8C91-4A92-53D2-B62E-D38A0301B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386DD-DAF6-C5D3-A04A-F6895CCCB0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00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588E4-F09C-DE45-453A-4EB8FCBB4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E6631F-4822-C64E-C92F-2BBC4BE78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69FBA6-2D03-2A9E-2D59-230B34CE6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8C5D6-3C82-2408-1184-59A93E64D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87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24BA8-8C37-2BC2-E823-1A7F6F491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21BF4-8871-963D-D3F7-5060A7681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443A08-91D4-BC09-5AE9-174C61D25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739EF-B094-96AE-31B1-E7E5A39C5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67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06297-50C3-840E-F1E5-DACBAA846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99F9C3-B553-CD4F-5CE0-CF85EC3432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8104C6-201A-8158-C202-1B9B4F253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46BBF-7ECA-002E-664A-5034634AB9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EE2D6-4199-5748-A984-C64DE66841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94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3542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32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29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76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53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51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99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316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175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20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572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2582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FFBBB-3E62-CC13-721C-EC9471770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1CAE1-7DED-9CEF-435E-C6131F13A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BABED-4353-68D4-6520-8FD65E76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9A9B-533B-7C41-B547-34BE20B8DBC4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0AE5-AFA2-D320-0348-BAA35855A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4A551-E31D-42DA-5AE8-8BB48D58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123B-8382-F74A-AAE9-ECA42FF76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45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FCE93-EFE7-B488-48D7-1088199C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1C7D9-593A-67A6-A08D-2325FEE0A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18619-DF42-AE3D-1A56-A31D84CE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9A9B-533B-7C41-B547-34BE20B8DBC4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49DB0-8382-7314-FAED-13F077806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CC544-8552-B6DD-923F-61AFAF81F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123B-8382-F74A-AAE9-ECA42FF76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59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36AD-AF90-5BA4-6214-A11EB129F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00EEB-23E0-2B8E-82D1-E7DBA987A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4B8E2-3868-FB67-F187-D956B2DFE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9A9B-533B-7C41-B547-34BE20B8DBC4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791D5-CC7A-06BA-8F62-3B5DA4269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08F98-8EC0-8BC0-9BA7-503A125B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123B-8382-F74A-AAE9-ECA42FF76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15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29EB3-2B0E-2D3A-4B4E-74D9BE4FC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D4BA4-7AC3-FF69-DEBC-F49DA1A546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D54A4-5800-DEFB-FAF4-799240D17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B9E0A-FEA5-68DA-8941-29C40778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9A9B-533B-7C41-B547-34BE20B8DBC4}" type="datetimeFigureOut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4939D-BD32-FE31-FC05-AA56E58E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56200-CD43-A403-0625-007955FB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123B-8382-F74A-AAE9-ECA42FF76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52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59FD1-39CA-B54F-DED2-D497BF500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37894-785E-51F0-CD29-0BDBC7203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B7C29-642F-EBB4-08FA-EAF28830A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063FEF-6591-8C85-F224-0EA255598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F2C088-ADB5-E969-337B-503CC85AE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DAE178-AB36-9DF0-9919-4B0CC1922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9A9B-533B-7C41-B547-34BE20B8DBC4}" type="datetimeFigureOut">
              <a:rPr lang="en-US" smtClean="0"/>
              <a:t>3/13/25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BA86D7-AD08-C175-E429-5F4E0CEF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A068B-0BCA-F770-1E9F-739CA6CF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123B-8382-F74A-AAE9-ECA42FF76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95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F66B-FB44-3D45-AB61-47B95A96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F9AF35-A08A-3607-E023-CB15B182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9A9B-533B-7C41-B547-34BE20B8DBC4}" type="datetimeFigureOut">
              <a:rPr lang="en-US" smtClean="0"/>
              <a:t>3/13/25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9B9231-F06F-6DF3-843A-2AF984F6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68E49-9272-79A7-C874-F538FEA81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123B-8382-F74A-AAE9-ECA42FF76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62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C9F835-473E-AD9A-05DC-A22DBEBE3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9A9B-533B-7C41-B547-34BE20B8DBC4}" type="datetimeFigureOut">
              <a:rPr lang="en-US" smtClean="0"/>
              <a:t>3/13/25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18F1D4-C269-4103-8419-EC9175CC8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1B9D4-99CF-1A46-209A-DF6B20DE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123B-8382-F74A-AAE9-ECA42FF76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18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6EDB8-C8EC-DEB0-EAD7-304E910A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7ACAA-0289-E844-8F45-770ED76E7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0C9CA-C465-31E0-683D-231B1D0B6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C371D-1F4E-A63B-0EBA-0C98A6C13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9A9B-533B-7C41-B547-34BE20B8DBC4}" type="datetimeFigureOut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B3E47-394B-A206-669F-9ECE28ED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9C1E7-BB0D-5127-1876-730072F0C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123B-8382-F74A-AAE9-ECA42FF76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60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3422-08A7-81FF-A8B5-F7ABCEB3A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7F6764-1DEC-5DA4-7EC8-9F77871979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89A76-967E-8D4B-907B-E1D32F673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0CF8A-4B50-D747-DB3E-06953A44A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9A9B-533B-7C41-B547-34BE20B8DBC4}" type="datetimeFigureOut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6689D-EF31-2D3B-3304-42139BD2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C8CDE-3EDA-E113-1267-B9C8E7BA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123B-8382-F74A-AAE9-ECA42FF76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83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89AD-B363-EF21-2423-633DA7F6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581B29-07F7-8365-582B-4FDE51F9A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67BB0-F97F-E9EC-E033-6D4ACA623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9A9B-533B-7C41-B547-34BE20B8DBC4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D2733-50F4-91BB-1EF0-86BF6623E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DEC3C-93C4-EBF7-6249-EB37A25B1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123B-8382-F74A-AAE9-ECA42FF76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46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2369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37AF4D-235C-7DEB-3192-594DA21BA6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A5FEB-F64D-A86C-D73A-58C0C5617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82112-F104-5E87-F831-C67F1C40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9A9B-533B-7C41-B547-34BE20B8DBC4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77023-66D8-C5CF-EAE2-EB8DB000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95060-5125-1FCD-CEF6-7528E239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123B-8382-F74A-AAE9-ECA42FF76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09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97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67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16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07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56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7D9D-CF98-4149-B8D7-7B3E1857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78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</a:t>
            </a:r>
            <a:r>
              <a:rPr lang="en-US" dirty="0" err="1"/>
              <a:t>dit</a:t>
            </a:r>
            <a:r>
              <a:rPr lang="en-US" dirty="0"/>
              <a:t>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085B227-68AE-2E41-8598-8C1E67ADCB38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4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80" r:id="rId3"/>
    <p:sldLayoutId id="2147483662" r:id="rId4"/>
    <p:sldLayoutId id="2147483679" r:id="rId5"/>
    <p:sldLayoutId id="2147483663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F022C8-BD1C-0AE7-3B59-87F88985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4EC46-7353-056F-6572-2A61FF2D8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C8785-1B2C-4CE9-EE5F-E366E467A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079A9B-533B-7C41-B547-34BE20B8DBC4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B5574-45DC-1C87-58EA-4B81833EC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94EE-1A58-5048-7884-5CE8F8CAA4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A2123B-8382-F74A-AAE9-ECA42FF76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7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F0BE2-B4AF-EEB8-F4EA-AFCAEC4430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241452" y="2470436"/>
            <a:ext cx="8825658" cy="2677648"/>
          </a:xfrm>
        </p:spPr>
        <p:txBody>
          <a:bodyPr/>
          <a:lstStyle/>
          <a:p>
            <a:pPr algn="ctr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B.P.O.E. Fredericksburg Lodge 875 </a:t>
            </a:r>
            <a:b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Year in Review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clock with a deer head&#10;&#10;AI-generated content may be incorrect.">
            <a:extLst>
              <a:ext uri="{FF2B5EF4-FFF2-40B4-BE49-F238E27FC236}">
                <a16:creationId xmlns:a16="http://schemas.microsoft.com/office/drawing/2014/main" id="{34D6FCE7-7E77-6758-5CFF-F0F47CAC1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7" y="740833"/>
            <a:ext cx="1958719" cy="194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94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55A05-99F5-87BE-2C84-58BD33456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wreath&#10;&#10;AI-generated content may be incorrect.">
            <a:extLst>
              <a:ext uri="{FF2B5EF4-FFF2-40B4-BE49-F238E27FC236}">
                <a16:creationId xmlns:a16="http://schemas.microsoft.com/office/drawing/2014/main" id="{24FD1857-BF1C-B3BB-57C8-D8A4A933D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378" y="892723"/>
            <a:ext cx="3805465" cy="5072554"/>
          </a:xfrm>
          <a:prstGeom prst="rect">
            <a:avLst/>
          </a:prstGeom>
        </p:spPr>
      </p:pic>
      <p:pic>
        <p:nvPicPr>
          <p:cNvPr id="5" name="Picture 4" descr="A group of people signing a sign&#10;&#10;AI-generated content may be incorrect.">
            <a:extLst>
              <a:ext uri="{FF2B5EF4-FFF2-40B4-BE49-F238E27FC236}">
                <a16:creationId xmlns:a16="http://schemas.microsoft.com/office/drawing/2014/main" id="{07AA7766-7825-3AE2-3F92-36C2B7355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208" y="892723"/>
            <a:ext cx="3805464" cy="50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4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37F5F-AB6A-416C-6E29-AAA5ED679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ign&#10;&#10;AI-generated content may be incorrect.">
            <a:extLst>
              <a:ext uri="{FF2B5EF4-FFF2-40B4-BE49-F238E27FC236}">
                <a16:creationId xmlns:a16="http://schemas.microsoft.com/office/drawing/2014/main" id="{855FC68C-5CA7-63F8-C564-16BA7C1C1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54" y="1322173"/>
            <a:ext cx="4874110" cy="2738710"/>
          </a:xfrm>
          <a:prstGeom prst="rect">
            <a:avLst/>
          </a:prstGeom>
        </p:spPr>
      </p:pic>
      <p:pic>
        <p:nvPicPr>
          <p:cNvPr id="5" name="Picture 4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13E91102-8059-841E-22EE-D661CBDCD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49" y="2691528"/>
            <a:ext cx="5445888" cy="305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57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D8214-E753-4FA7-517F-5C34D3F28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8F020AB4-8812-5762-61D9-3F66C0BAC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49" y="1853514"/>
            <a:ext cx="5834731" cy="3278473"/>
          </a:xfrm>
          <a:prstGeom prst="rect">
            <a:avLst/>
          </a:prstGeom>
        </p:spPr>
      </p:pic>
      <p:pic>
        <p:nvPicPr>
          <p:cNvPr id="5" name="Picture 4" descr="A group of people standing next to each other&#10;&#10;AI-generated content may be incorrect.">
            <a:extLst>
              <a:ext uri="{FF2B5EF4-FFF2-40B4-BE49-F238E27FC236}">
                <a16:creationId xmlns:a16="http://schemas.microsoft.com/office/drawing/2014/main" id="{8338607F-F9F9-5738-AA27-C508C7609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538" y="2730757"/>
            <a:ext cx="4921719" cy="327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87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F7951-AB49-D3BC-14A1-B5C72ADCF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616407-3E4D-4469-BDAF-3837EBF9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AF1E17-E2EA-4DFA-ABA4-1FF1F27FA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B254329-6146-42F5-9E30-4BB7D9457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880752" y="1770635"/>
            <a:ext cx="3346744" cy="612847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A group of people posing for a photo in front of a statue&#10;&#10;AI-generated content may be incorrect.">
            <a:extLst>
              <a:ext uri="{FF2B5EF4-FFF2-40B4-BE49-F238E27FC236}">
                <a16:creationId xmlns:a16="http://schemas.microsoft.com/office/drawing/2014/main" id="{C1DA0BE9-5CDF-5F3B-71F4-C8767CF076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861" b="7121"/>
          <a:stretch/>
        </p:blipFill>
        <p:spPr>
          <a:xfrm>
            <a:off x="2260148" y="643467"/>
            <a:ext cx="9288385" cy="5571066"/>
          </a:xfrm>
          <a:custGeom>
            <a:avLst/>
            <a:gdLst/>
            <a:ahLst/>
            <a:cxnLst/>
            <a:rect l="l" t="t" r="r" b="b"/>
            <a:pathLst>
              <a:path w="6933502" h="5571066">
                <a:moveTo>
                  <a:pt x="55276" y="0"/>
                </a:moveTo>
                <a:lnTo>
                  <a:pt x="6933502" y="0"/>
                </a:lnTo>
                <a:lnTo>
                  <a:pt x="6933502" y="5571066"/>
                </a:lnTo>
                <a:lnTo>
                  <a:pt x="0" y="5571066"/>
                </a:lnTo>
                <a:lnTo>
                  <a:pt x="0" y="5571065"/>
                </a:lnTo>
                <a:lnTo>
                  <a:pt x="50061" y="5571065"/>
                </a:lnTo>
                <a:lnTo>
                  <a:pt x="58753" y="5504841"/>
                </a:lnTo>
                <a:lnTo>
                  <a:pt x="73023" y="5397085"/>
                </a:lnTo>
                <a:lnTo>
                  <a:pt x="88078" y="5277828"/>
                </a:lnTo>
                <a:lnTo>
                  <a:pt x="103917" y="5143437"/>
                </a:lnTo>
                <a:lnTo>
                  <a:pt x="120697" y="4996938"/>
                </a:lnTo>
                <a:lnTo>
                  <a:pt x="137476" y="4837726"/>
                </a:lnTo>
                <a:lnTo>
                  <a:pt x="154570" y="4668224"/>
                </a:lnTo>
                <a:lnTo>
                  <a:pt x="170408" y="4485403"/>
                </a:lnTo>
                <a:lnTo>
                  <a:pt x="185620" y="4294107"/>
                </a:lnTo>
                <a:lnTo>
                  <a:pt x="199420" y="4091914"/>
                </a:lnTo>
                <a:lnTo>
                  <a:pt x="212593" y="3881246"/>
                </a:lnTo>
                <a:lnTo>
                  <a:pt x="224982" y="3661498"/>
                </a:lnTo>
                <a:lnTo>
                  <a:pt x="229373" y="3548900"/>
                </a:lnTo>
                <a:lnTo>
                  <a:pt x="234234" y="3433880"/>
                </a:lnTo>
                <a:lnTo>
                  <a:pt x="238782" y="3317044"/>
                </a:lnTo>
                <a:lnTo>
                  <a:pt x="241761" y="3199603"/>
                </a:lnTo>
                <a:lnTo>
                  <a:pt x="244427" y="3079740"/>
                </a:lnTo>
                <a:lnTo>
                  <a:pt x="247250" y="2958667"/>
                </a:lnTo>
                <a:lnTo>
                  <a:pt x="249132" y="2835172"/>
                </a:lnTo>
                <a:lnTo>
                  <a:pt x="249132" y="2710467"/>
                </a:lnTo>
                <a:lnTo>
                  <a:pt x="250073" y="2584550"/>
                </a:lnTo>
                <a:lnTo>
                  <a:pt x="249132" y="2457423"/>
                </a:lnTo>
                <a:lnTo>
                  <a:pt x="247250" y="2328480"/>
                </a:lnTo>
                <a:lnTo>
                  <a:pt x="245525" y="2199537"/>
                </a:lnTo>
                <a:lnTo>
                  <a:pt x="241761" y="2068778"/>
                </a:lnTo>
                <a:lnTo>
                  <a:pt x="237841" y="1936808"/>
                </a:lnTo>
                <a:lnTo>
                  <a:pt x="233293" y="1804838"/>
                </a:lnTo>
                <a:lnTo>
                  <a:pt x="226863" y="1671657"/>
                </a:lnTo>
                <a:lnTo>
                  <a:pt x="219179" y="1537265"/>
                </a:lnTo>
                <a:lnTo>
                  <a:pt x="211809" y="1402269"/>
                </a:lnTo>
                <a:lnTo>
                  <a:pt x="202400" y="1267272"/>
                </a:lnTo>
                <a:lnTo>
                  <a:pt x="191109" y="1130459"/>
                </a:lnTo>
                <a:lnTo>
                  <a:pt x="179818" y="995462"/>
                </a:lnTo>
                <a:lnTo>
                  <a:pt x="166801" y="858044"/>
                </a:lnTo>
                <a:lnTo>
                  <a:pt x="152531" y="720020"/>
                </a:lnTo>
                <a:lnTo>
                  <a:pt x="137476" y="583812"/>
                </a:lnTo>
                <a:lnTo>
                  <a:pt x="119912" y="445789"/>
                </a:lnTo>
                <a:lnTo>
                  <a:pt x="101094" y="308370"/>
                </a:lnTo>
                <a:lnTo>
                  <a:pt x="82432" y="170347"/>
                </a:lnTo>
                <a:lnTo>
                  <a:pt x="60635" y="32929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BE43CF-5A8F-4260-9B74-14E5BE9D6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99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27F89-DE53-E7A8-3B56-05FB60C1B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long table&#10;&#10;AI-generated content may be incorrect.">
            <a:extLst>
              <a:ext uri="{FF2B5EF4-FFF2-40B4-BE49-F238E27FC236}">
                <a16:creationId xmlns:a16="http://schemas.microsoft.com/office/drawing/2014/main" id="{747DB6DF-729F-15AC-21CD-E15EE7D0A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557" y="1012224"/>
            <a:ext cx="6444735" cy="48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97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9E730-6DF4-CA57-B353-149BED945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DADF288-4DEF-DFBD-A27F-42218DE16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49" y="1530693"/>
            <a:ext cx="5062151" cy="3796613"/>
          </a:xfrm>
          <a:prstGeom prst="rect">
            <a:avLst/>
          </a:prstGeom>
        </p:spPr>
      </p:pic>
      <p:pic>
        <p:nvPicPr>
          <p:cNvPr id="5" name="Picture 4" descr="A person standing next to a person in a gym&#10;&#10;AI-generated content may be incorrect.">
            <a:extLst>
              <a:ext uri="{FF2B5EF4-FFF2-40B4-BE49-F238E27FC236}">
                <a16:creationId xmlns:a16="http://schemas.microsoft.com/office/drawing/2014/main" id="{D692CF12-3DAB-3AE4-1D56-BF195B856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75678" y="1431259"/>
            <a:ext cx="5327307" cy="399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13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AEE1C-D0A2-FF20-D4FB-D0D42CF05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olding a certificate&#10;&#10;AI-generated content may be incorrect.">
            <a:extLst>
              <a:ext uri="{FF2B5EF4-FFF2-40B4-BE49-F238E27FC236}">
                <a16:creationId xmlns:a16="http://schemas.microsoft.com/office/drawing/2014/main" id="{3194A525-2C04-2B50-03DC-15D111118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461" y="1223318"/>
            <a:ext cx="3151761" cy="4201297"/>
          </a:xfrm>
          <a:prstGeom prst="rect">
            <a:avLst/>
          </a:prstGeom>
        </p:spPr>
      </p:pic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2F0D31E-ED30-9FFE-CB00-74020EB4D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578" y="1596079"/>
            <a:ext cx="4448404" cy="33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059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B0A1E-507C-6953-8DFF-F2CD0AFBA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flags&#10;&#10;AI-generated content may be incorrect.">
            <a:extLst>
              <a:ext uri="{FF2B5EF4-FFF2-40B4-BE49-F238E27FC236}">
                <a16:creationId xmlns:a16="http://schemas.microsoft.com/office/drawing/2014/main" id="{B99EE2C0-6DA7-B877-C7B5-A770E0A84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315" y="2045043"/>
            <a:ext cx="3322594" cy="2491946"/>
          </a:xfrm>
          <a:prstGeom prst="rect">
            <a:avLst/>
          </a:prstGeom>
        </p:spPr>
      </p:pic>
      <p:pic>
        <p:nvPicPr>
          <p:cNvPr id="5" name="Picture 4" descr="A person and person shaking hands in a room with flags&#10;&#10;AI-generated content may be incorrect.">
            <a:extLst>
              <a:ext uri="{FF2B5EF4-FFF2-40B4-BE49-F238E27FC236}">
                <a16:creationId xmlns:a16="http://schemas.microsoft.com/office/drawing/2014/main" id="{B5B54A80-1244-B8FE-9AA1-557B4EDF4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156" y="2045043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24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FF215-8A93-D7BC-F49E-13D9713E0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flags&#10;&#10;AI-generated content may be incorrect.">
            <a:extLst>
              <a:ext uri="{FF2B5EF4-FFF2-40B4-BE49-F238E27FC236}">
                <a16:creationId xmlns:a16="http://schemas.microsoft.com/office/drawing/2014/main" id="{E779CF85-76EF-4CC5-1916-D5DA3E51A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0" y="781050"/>
            <a:ext cx="7772400" cy="47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33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680E4-BFFA-5103-EFD1-EEF35AC13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flags&#10;&#10;AI-generated content may be incorrect.">
            <a:extLst>
              <a:ext uri="{FF2B5EF4-FFF2-40B4-BE49-F238E27FC236}">
                <a16:creationId xmlns:a16="http://schemas.microsoft.com/office/drawing/2014/main" id="{E466283B-B345-A314-1EE9-28BA67CE7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870" y="1670222"/>
            <a:ext cx="4064000" cy="3048000"/>
          </a:xfrm>
          <a:prstGeom prst="rect">
            <a:avLst/>
          </a:prstGeom>
        </p:spPr>
      </p:pic>
      <p:pic>
        <p:nvPicPr>
          <p:cNvPr id="5" name="Picture 4" descr="Two men shaking hands in a room with flags&#10;&#10;AI-generated content may be incorrect.">
            <a:extLst>
              <a:ext uri="{FF2B5EF4-FFF2-40B4-BE49-F238E27FC236}">
                <a16:creationId xmlns:a16="http://schemas.microsoft.com/office/drawing/2014/main" id="{3E388E5D-1530-EA90-3919-18F1F65A8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375" y="984078"/>
            <a:ext cx="3667382" cy="48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817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C7D79-E908-C5E6-F761-807E57134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red carpet&#10;&#10;AI-generated content may be incorrect.">
            <a:extLst>
              <a:ext uri="{FF2B5EF4-FFF2-40B4-BE49-F238E27FC236}">
                <a16:creationId xmlns:a16="http://schemas.microsoft.com/office/drawing/2014/main" id="{DD1B3BB2-7C6F-6512-A640-7C29D192B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01" y="1037968"/>
            <a:ext cx="4368372" cy="4436076"/>
          </a:xfrm>
          <a:prstGeom prst="rect">
            <a:avLst/>
          </a:prstGeom>
        </p:spPr>
      </p:pic>
      <p:pic>
        <p:nvPicPr>
          <p:cNvPr id="6" name="Picture 5" descr="A group of men standing in front of flags&#10;&#10;AI-generated content may be incorrect.">
            <a:extLst>
              <a:ext uri="{FF2B5EF4-FFF2-40B4-BE49-F238E27FC236}">
                <a16:creationId xmlns:a16="http://schemas.microsoft.com/office/drawing/2014/main" id="{44A6ECA5-2858-68B0-779C-4F43B265A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05991" y="1949279"/>
            <a:ext cx="4028303" cy="302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9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85FBA-6B3E-E778-09C6-004596A19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flags&#10;&#10;AI-generated content may be incorrect.">
            <a:extLst>
              <a:ext uri="{FF2B5EF4-FFF2-40B4-BE49-F238E27FC236}">
                <a16:creationId xmlns:a16="http://schemas.microsoft.com/office/drawing/2014/main" id="{DD5ED58F-30B8-EC9A-A500-1D51E8E4D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0" y="831850"/>
            <a:ext cx="7772400" cy="51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79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6FBBCB-BF0F-FEE6-76E0-9506C816B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616407-3E4D-4469-BDAF-3837EBF9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AF1E17-E2EA-4DFA-ABA4-1FF1F27FA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B254329-6146-42F5-9E30-4BB7D9457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880752" y="1770635"/>
            <a:ext cx="3346744" cy="612847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549E13A-683B-2B4C-5065-32F199BD12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717" b="10311"/>
          <a:stretch/>
        </p:blipFill>
        <p:spPr>
          <a:xfrm>
            <a:off x="2260148" y="643467"/>
            <a:ext cx="9288385" cy="5571066"/>
          </a:xfrm>
          <a:custGeom>
            <a:avLst/>
            <a:gdLst/>
            <a:ahLst/>
            <a:cxnLst/>
            <a:rect l="l" t="t" r="r" b="b"/>
            <a:pathLst>
              <a:path w="6933502" h="5571066">
                <a:moveTo>
                  <a:pt x="55276" y="0"/>
                </a:moveTo>
                <a:lnTo>
                  <a:pt x="6933502" y="0"/>
                </a:lnTo>
                <a:lnTo>
                  <a:pt x="6933502" y="5571066"/>
                </a:lnTo>
                <a:lnTo>
                  <a:pt x="0" y="5571066"/>
                </a:lnTo>
                <a:lnTo>
                  <a:pt x="0" y="5571065"/>
                </a:lnTo>
                <a:lnTo>
                  <a:pt x="50061" y="5571065"/>
                </a:lnTo>
                <a:lnTo>
                  <a:pt x="58753" y="5504841"/>
                </a:lnTo>
                <a:lnTo>
                  <a:pt x="73023" y="5397085"/>
                </a:lnTo>
                <a:lnTo>
                  <a:pt x="88078" y="5277828"/>
                </a:lnTo>
                <a:lnTo>
                  <a:pt x="103917" y="5143437"/>
                </a:lnTo>
                <a:lnTo>
                  <a:pt x="120697" y="4996938"/>
                </a:lnTo>
                <a:lnTo>
                  <a:pt x="137476" y="4837726"/>
                </a:lnTo>
                <a:lnTo>
                  <a:pt x="154570" y="4668224"/>
                </a:lnTo>
                <a:lnTo>
                  <a:pt x="170408" y="4485403"/>
                </a:lnTo>
                <a:lnTo>
                  <a:pt x="185620" y="4294107"/>
                </a:lnTo>
                <a:lnTo>
                  <a:pt x="199420" y="4091914"/>
                </a:lnTo>
                <a:lnTo>
                  <a:pt x="212593" y="3881246"/>
                </a:lnTo>
                <a:lnTo>
                  <a:pt x="224982" y="3661498"/>
                </a:lnTo>
                <a:lnTo>
                  <a:pt x="229373" y="3548900"/>
                </a:lnTo>
                <a:lnTo>
                  <a:pt x="234234" y="3433880"/>
                </a:lnTo>
                <a:lnTo>
                  <a:pt x="238782" y="3317044"/>
                </a:lnTo>
                <a:lnTo>
                  <a:pt x="241761" y="3199603"/>
                </a:lnTo>
                <a:lnTo>
                  <a:pt x="244427" y="3079740"/>
                </a:lnTo>
                <a:lnTo>
                  <a:pt x="247250" y="2958667"/>
                </a:lnTo>
                <a:lnTo>
                  <a:pt x="249132" y="2835172"/>
                </a:lnTo>
                <a:lnTo>
                  <a:pt x="249132" y="2710467"/>
                </a:lnTo>
                <a:lnTo>
                  <a:pt x="250073" y="2584550"/>
                </a:lnTo>
                <a:lnTo>
                  <a:pt x="249132" y="2457423"/>
                </a:lnTo>
                <a:lnTo>
                  <a:pt x="247250" y="2328480"/>
                </a:lnTo>
                <a:lnTo>
                  <a:pt x="245525" y="2199537"/>
                </a:lnTo>
                <a:lnTo>
                  <a:pt x="241761" y="2068778"/>
                </a:lnTo>
                <a:lnTo>
                  <a:pt x="237841" y="1936808"/>
                </a:lnTo>
                <a:lnTo>
                  <a:pt x="233293" y="1804838"/>
                </a:lnTo>
                <a:lnTo>
                  <a:pt x="226863" y="1671657"/>
                </a:lnTo>
                <a:lnTo>
                  <a:pt x="219179" y="1537265"/>
                </a:lnTo>
                <a:lnTo>
                  <a:pt x="211809" y="1402269"/>
                </a:lnTo>
                <a:lnTo>
                  <a:pt x="202400" y="1267272"/>
                </a:lnTo>
                <a:lnTo>
                  <a:pt x="191109" y="1130459"/>
                </a:lnTo>
                <a:lnTo>
                  <a:pt x="179818" y="995462"/>
                </a:lnTo>
                <a:lnTo>
                  <a:pt x="166801" y="858044"/>
                </a:lnTo>
                <a:lnTo>
                  <a:pt x="152531" y="720020"/>
                </a:lnTo>
                <a:lnTo>
                  <a:pt x="137476" y="583812"/>
                </a:lnTo>
                <a:lnTo>
                  <a:pt x="119912" y="445789"/>
                </a:lnTo>
                <a:lnTo>
                  <a:pt x="101094" y="308370"/>
                </a:lnTo>
                <a:lnTo>
                  <a:pt x="82432" y="170347"/>
                </a:lnTo>
                <a:lnTo>
                  <a:pt x="60635" y="32929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BE43CF-5A8F-4260-9B74-14E5BE9D6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65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753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91F1A-BC7E-B2B0-1781-275677719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432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09E5888-5D67-F472-CAC2-8AC8BFC2F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05" y="1255755"/>
            <a:ext cx="5795319" cy="4346489"/>
          </a:xfrm>
          <a:prstGeom prst="rect">
            <a:avLst/>
          </a:prstGeom>
        </p:spPr>
      </p:pic>
      <p:pic>
        <p:nvPicPr>
          <p:cNvPr id="5" name="Picture 4" descr="A person and person holding a certificate&#10;&#10;AI-generated content may be incorrect.">
            <a:extLst>
              <a:ext uri="{FF2B5EF4-FFF2-40B4-BE49-F238E27FC236}">
                <a16:creationId xmlns:a16="http://schemas.microsoft.com/office/drawing/2014/main" id="{5307BB01-E446-30BF-39A0-188D3DF55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347" y="1255755"/>
            <a:ext cx="3259868" cy="434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06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2842F-7577-A340-C057-A1081EBC2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96" y="1403710"/>
            <a:ext cx="2918216" cy="22543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DARE Day at the Lodge 2025">
            <a:extLst>
              <a:ext uri="{FF2B5EF4-FFF2-40B4-BE49-F238E27FC236}">
                <a16:creationId xmlns:a16="http://schemas.microsoft.com/office/drawing/2014/main" id="{AB3A818B-111B-9A8A-9ADF-47485512F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101" y="1403712"/>
            <a:ext cx="4313511" cy="243868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 descr="A person and child playing basketball&#10;&#10;AI-generated content may be incorrect.">
            <a:extLst>
              <a:ext uri="{FF2B5EF4-FFF2-40B4-BE49-F238E27FC236}">
                <a16:creationId xmlns:a16="http://schemas.microsoft.com/office/drawing/2014/main" id="{2B1EEB26-5F72-6068-EA90-EE9B647F8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18553" y="3206095"/>
            <a:ext cx="3015605" cy="22617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7619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DA960A0-0D62-576E-4860-76215AD83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237" y="1052384"/>
            <a:ext cx="3391243" cy="2543432"/>
          </a:xfrm>
          <a:prstGeom prst="rect">
            <a:avLst/>
          </a:prstGeom>
        </p:spPr>
      </p:pic>
      <p:pic>
        <p:nvPicPr>
          <p:cNvPr id="5" name="Picture 4" descr="A group of people holding a large check&#10;&#10;AI-generated content may be incorrect.">
            <a:extLst>
              <a:ext uri="{FF2B5EF4-FFF2-40B4-BE49-F238E27FC236}">
                <a16:creationId xmlns:a16="http://schemas.microsoft.com/office/drawing/2014/main" id="{133D7B95-9D91-1C2A-48CC-C3C5DF87F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569" y="806278"/>
            <a:ext cx="3934082" cy="52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41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E8124-DEA1-E26D-F944-C75D9160E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cemetery&#10;&#10;AI-generated content may be incorrect.">
            <a:extLst>
              <a:ext uri="{FF2B5EF4-FFF2-40B4-BE49-F238E27FC236}">
                <a16:creationId xmlns:a16="http://schemas.microsoft.com/office/drawing/2014/main" id="{1C9D2FA1-9103-9BF3-6F93-F0A398276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02" y="1367993"/>
            <a:ext cx="5054600" cy="3797300"/>
          </a:xfrm>
          <a:prstGeom prst="rect">
            <a:avLst/>
          </a:prstGeom>
        </p:spPr>
      </p:pic>
      <p:pic>
        <p:nvPicPr>
          <p:cNvPr id="9" name="Picture 8" descr="A group of people holding flags&#10;&#10;AI-generated content may be incorrect.">
            <a:extLst>
              <a:ext uri="{FF2B5EF4-FFF2-40B4-BE49-F238E27FC236}">
                <a16:creationId xmlns:a16="http://schemas.microsoft.com/office/drawing/2014/main" id="{25332F6E-6796-8C66-8B68-7A7F02509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682" y="1367993"/>
            <a:ext cx="4525116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60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6C8B42-48A9-3D24-147F-3C08A2F79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looking at a table with fishing rods&#10;&#10;AI-generated content may be incorrect.">
            <a:extLst>
              <a:ext uri="{FF2B5EF4-FFF2-40B4-BE49-F238E27FC236}">
                <a16:creationId xmlns:a16="http://schemas.microsoft.com/office/drawing/2014/main" id="{B87F6D7A-DD62-0863-2E33-4104745FC8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79" r="1721" b="1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A group of people holding a large check&#10;&#10;AI-generated content may be incorrect.">
            <a:extLst>
              <a:ext uri="{FF2B5EF4-FFF2-40B4-BE49-F238E27FC236}">
                <a16:creationId xmlns:a16="http://schemas.microsoft.com/office/drawing/2014/main" id="{3249AF4C-0871-0ADD-8587-FFF856AFE9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88" r="18529" b="3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1" name="Picture 10" descr="A group of people holding a shirt&#10;&#10;AI-generated content may be incorrect.">
            <a:extLst>
              <a:ext uri="{FF2B5EF4-FFF2-40B4-BE49-F238E27FC236}">
                <a16:creationId xmlns:a16="http://schemas.microsoft.com/office/drawing/2014/main" id="{8859FB6F-08EE-1D7C-6781-D409A16799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" b="14845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1571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53C88-9F92-12E0-FB8B-BE2DF4E9A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in a kitchen&#10;&#10;AI-generated content may be incorrect.">
            <a:extLst>
              <a:ext uri="{FF2B5EF4-FFF2-40B4-BE49-F238E27FC236}">
                <a16:creationId xmlns:a16="http://schemas.microsoft.com/office/drawing/2014/main" id="{6B70062E-478A-A759-3281-DE275BADC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13" y="1396312"/>
            <a:ext cx="4902887" cy="3677165"/>
          </a:xfrm>
          <a:prstGeom prst="rect">
            <a:avLst/>
          </a:prstGeom>
        </p:spPr>
      </p:pic>
      <p:pic>
        <p:nvPicPr>
          <p:cNvPr id="6" name="Picture 5" descr="A group of men holding flags&#10;&#10;AI-generated content may be incorrect.">
            <a:extLst>
              <a:ext uri="{FF2B5EF4-FFF2-40B4-BE49-F238E27FC236}">
                <a16:creationId xmlns:a16="http://schemas.microsoft.com/office/drawing/2014/main" id="{865296EA-BFF2-84AE-5D5B-FD0E82069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20" y="1396312"/>
            <a:ext cx="4101732" cy="367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8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C40FA-779E-5A87-72B8-6DE614D2F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ading boxes into a car&#10;&#10;AI-generated content may be incorrect.">
            <a:extLst>
              <a:ext uri="{FF2B5EF4-FFF2-40B4-BE49-F238E27FC236}">
                <a16:creationId xmlns:a16="http://schemas.microsoft.com/office/drawing/2014/main" id="{62ECB99F-CAE7-C205-8419-AE7B8E740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51" y="1149178"/>
            <a:ext cx="4971535" cy="3728651"/>
          </a:xfrm>
          <a:prstGeom prst="rect">
            <a:avLst/>
          </a:prstGeom>
        </p:spPr>
      </p:pic>
      <p:pic>
        <p:nvPicPr>
          <p:cNvPr id="5" name="Picture 4" descr="A group of people standing outside of a building&#10;&#10;AI-generated content may be incorrect.">
            <a:extLst>
              <a:ext uri="{FF2B5EF4-FFF2-40B4-BE49-F238E27FC236}">
                <a16:creationId xmlns:a16="http://schemas.microsoft.com/office/drawing/2014/main" id="{C443B445-5485-6A44-23B1-702DE3B63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29495"/>
            <a:ext cx="4864444" cy="364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63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2975</TotalTime>
  <Words>33</Words>
  <Application>Microsoft Macintosh PowerPoint</Application>
  <PresentationFormat>Widescreen</PresentationFormat>
  <Paragraphs>19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Aptos Display</vt:lpstr>
      <vt:lpstr>Arial</vt:lpstr>
      <vt:lpstr>Century Gothic</vt:lpstr>
      <vt:lpstr>Wingdings 3</vt:lpstr>
      <vt:lpstr>Ion Boardroom</vt:lpstr>
      <vt:lpstr>Custom Design</vt:lpstr>
      <vt:lpstr>B.P.O.E. Fredericksburg Lodge 875  Year in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Rose Burrus</dc:creator>
  <cp:lastModifiedBy>Rose Burrus</cp:lastModifiedBy>
  <cp:revision>6</cp:revision>
  <dcterms:created xsi:type="dcterms:W3CDTF">2025-02-24T15:23:33Z</dcterms:created>
  <dcterms:modified xsi:type="dcterms:W3CDTF">2025-03-13T21:49:15Z</dcterms:modified>
</cp:coreProperties>
</file>